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1" r:id="rId6"/>
    <p:sldId id="265" r:id="rId7"/>
    <p:sldId id="266" r:id="rId8"/>
    <p:sldId id="263" r:id="rId9"/>
    <p:sldId id="264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CD07FF-5786-473E-8BA5-7B55294F56C2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2B1D9D-D2E2-4C6A-BEC3-ABCE1FB1B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28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442D88-B7D9-4234-822B-83B8109F9D3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64011-0083-49C0-B224-F8B2A2575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458200" cy="4038600"/>
          </a:xfrm>
        </p:spPr>
        <p:txBody>
          <a:bodyPr/>
          <a:lstStyle/>
          <a:p>
            <a:r>
              <a:rPr lang="en-US" sz="4000" dirty="0" smtClean="0"/>
              <a:t>7-1 Areas of Parallelograms and Triangles</a:t>
            </a:r>
          </a:p>
          <a:p>
            <a:r>
              <a:rPr lang="en-US" dirty="0" smtClean="0"/>
              <a:t>M11.C.1      2.9.11.G</a:t>
            </a:r>
          </a:p>
          <a:p>
            <a:endParaRPr lang="en-US" dirty="0" smtClean="0"/>
          </a:p>
          <a:p>
            <a:r>
              <a:rPr lang="en-US" dirty="0" smtClean="0"/>
              <a:t>Objectives:</a:t>
            </a:r>
          </a:p>
          <a:p>
            <a:pPr marL="457200" indent="-457200">
              <a:buAutoNum type="arabicParenR"/>
            </a:pPr>
            <a:r>
              <a:rPr lang="en-US" dirty="0" smtClean="0"/>
              <a:t>To find the area of a parallelogram and a triangle.</a:t>
            </a:r>
          </a:p>
          <a:p>
            <a:pPr marL="457200" indent="-4572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</a:p>
          <a:p>
            <a:r>
              <a:rPr lang="en-US" dirty="0" smtClean="0"/>
              <a:t>Handed In</a:t>
            </a:r>
          </a:p>
          <a:p>
            <a:r>
              <a:rPr lang="en-US" dirty="0" smtClean="0"/>
              <a:t>Page 351 #1-3, 11-13, 15-21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Area of a Rectangle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the area of a rectangle is the product of its base and height.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= </a:t>
            </a:r>
            <a:r>
              <a:rPr lang="en-US" dirty="0" err="1" smtClean="0"/>
              <a:t>bh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Area of a Parallelogram</a:t>
            </a:r>
            <a:r>
              <a:rPr lang="en-US" dirty="0" smtClean="0"/>
              <a:t>  the area of a parallelogram is the product of a base and the corresponding height.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= </a:t>
            </a:r>
            <a:r>
              <a:rPr lang="en-US" dirty="0" err="1" smtClean="0"/>
              <a:t>bh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3810000"/>
            <a:ext cx="2209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5725236" y="4251278"/>
            <a:ext cx="2743200" cy="1295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u="sng" dirty="0" smtClean="0"/>
              <a:t>base of a parallelogram </a:t>
            </a:r>
            <a:r>
              <a:rPr lang="en-US" sz="2800" dirty="0" smtClean="0"/>
              <a:t>is any of its sides. The corresponding </a:t>
            </a:r>
            <a:r>
              <a:rPr lang="en-US" sz="2800" u="sng" dirty="0" smtClean="0"/>
              <a:t>altitude</a:t>
            </a:r>
            <a:r>
              <a:rPr lang="en-US" sz="2800" dirty="0" smtClean="0"/>
              <a:t> is a segment perpendicular to the line containing that base drawn from the side opposite the base. The </a:t>
            </a:r>
            <a:r>
              <a:rPr lang="en-US" sz="2800" u="sng" dirty="0" smtClean="0"/>
              <a:t>height</a:t>
            </a:r>
            <a:r>
              <a:rPr lang="en-US" sz="2800" dirty="0" smtClean="0"/>
              <a:t> is the length of an altitude. </a:t>
            </a:r>
            <a:endParaRPr lang="en-US" sz="2800" dirty="0"/>
          </a:p>
        </p:txBody>
      </p:sp>
      <p:sp>
        <p:nvSpPr>
          <p:cNvPr id="4" name="Parallelogram 3"/>
          <p:cNvSpPr/>
          <p:nvPr/>
        </p:nvSpPr>
        <p:spPr>
          <a:xfrm>
            <a:off x="1371600" y="4114800"/>
            <a:ext cx="2209800" cy="1600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 rot="15460657">
            <a:off x="5624294" y="3980418"/>
            <a:ext cx="2303780" cy="182516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r>
              <a:rPr lang="en-US" dirty="0" smtClean="0"/>
              <a:t>Find the area of each parallelogram.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900752" y="3352800"/>
            <a:ext cx="2133600" cy="1371600"/>
          </a:xfrm>
          <a:prstGeom prst="parallelogram">
            <a:avLst>
              <a:gd name="adj" fmla="val 39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6781800" y="2667000"/>
            <a:ext cx="1219200" cy="2057400"/>
          </a:xfrm>
          <a:prstGeom prst="parallelogram">
            <a:avLst>
              <a:gd name="adj" fmla="val 485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Finding Area in the Coordinate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area of </a:t>
            </a:r>
          </a:p>
          <a:p>
            <a:pPr marL="0" indent="0">
              <a:buNone/>
            </a:pPr>
            <a:r>
              <a:rPr lang="en-US" dirty="0" smtClean="0"/>
              <a:t>Parallelogram ABCD </a:t>
            </a:r>
          </a:p>
          <a:p>
            <a:pPr marL="0" indent="0">
              <a:buNone/>
            </a:pPr>
            <a:r>
              <a:rPr lang="en-US" dirty="0" smtClean="0"/>
              <a:t>With vertices A (-4, 3),</a:t>
            </a:r>
          </a:p>
          <a:p>
            <a:pPr marL="0" indent="0">
              <a:buNone/>
            </a:pPr>
            <a:r>
              <a:rPr lang="en-US" dirty="0" smtClean="0"/>
              <a:t>B(-2,-1), C(3,-1), D(1,3)</a:t>
            </a:r>
          </a:p>
        </p:txBody>
      </p:sp>
      <p:pic>
        <p:nvPicPr>
          <p:cNvPr id="4" name="Picture 3" descr="49310_graph_blank_l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524000"/>
            <a:ext cx="4171950" cy="417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r>
              <a:rPr lang="en-US" dirty="0" smtClean="0"/>
              <a:t>For parallelogram ABCD, find CF to the nearest tenth.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3505200" y="3429000"/>
            <a:ext cx="2667000" cy="1828800"/>
          </a:xfrm>
          <a:prstGeom prst="parallelogram">
            <a:avLst>
              <a:gd name="adj" fmla="val 56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4648200" y="2895600"/>
            <a:ext cx="1524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495800" y="2895600"/>
            <a:ext cx="3429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7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Find h.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2819400" y="3200400"/>
            <a:ext cx="3429000" cy="2286000"/>
          </a:xfrm>
          <a:prstGeom prst="parallelogram">
            <a:avLst>
              <a:gd name="adj" fmla="val 417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257800" y="3200400"/>
            <a:ext cx="76200" cy="228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4038600" y="2286000"/>
            <a:ext cx="220980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2286000"/>
            <a:ext cx="22860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Area of a Triangle</a:t>
            </a:r>
          </a:p>
          <a:p>
            <a:r>
              <a:rPr lang="en-US" dirty="0" smtClean="0"/>
              <a:t>The area of a triangle is half the product of a base and the corresponding height.</a:t>
            </a:r>
          </a:p>
          <a:p>
            <a:endParaRPr lang="en-US" dirty="0"/>
          </a:p>
          <a:p>
            <a:r>
              <a:rPr lang="en-US" dirty="0" smtClean="0"/>
              <a:t>A = 1/2bh</a:t>
            </a:r>
            <a:endParaRPr lang="en-US" dirty="0"/>
          </a:p>
        </p:txBody>
      </p:sp>
      <p:sp>
        <p:nvSpPr>
          <p:cNvPr id="4" name="Right Triangle 3"/>
          <p:cNvSpPr/>
          <p:nvPr/>
        </p:nvSpPr>
        <p:spPr>
          <a:xfrm>
            <a:off x="4038600" y="3276600"/>
            <a:ext cx="2133600" cy="2590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 smtClean="0"/>
              <a:t>Find the area of triangle ABC.</a:t>
            </a:r>
          </a:p>
          <a:p>
            <a:pPr marL="0" indent="0">
              <a:buNone/>
            </a:pPr>
            <a:r>
              <a:rPr lang="en-US" dirty="0" smtClean="0"/>
              <a:t>Find the area of triangle ABD.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4495800" y="2971800"/>
            <a:ext cx="4114800" cy="1905000"/>
          </a:xfrm>
          <a:prstGeom prst="triangle">
            <a:avLst>
              <a:gd name="adj" fmla="val 642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160525" y="2971800"/>
            <a:ext cx="0" cy="1905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929</TotalTime>
  <Words>218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 </vt:lpstr>
      <vt:lpstr>PowerPoint Presentation</vt:lpstr>
      <vt:lpstr>PowerPoint Presentation</vt:lpstr>
      <vt:lpstr>PowerPoint Presentation</vt:lpstr>
      <vt:lpstr>Example: Finding Area in the Coordinate Plane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16</cp:revision>
  <cp:lastPrinted>2014-05-05T17:42:16Z</cp:lastPrinted>
  <dcterms:created xsi:type="dcterms:W3CDTF">2011-03-24T12:50:26Z</dcterms:created>
  <dcterms:modified xsi:type="dcterms:W3CDTF">2014-05-05T18:29:56Z</dcterms:modified>
</cp:coreProperties>
</file>